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65" r:id="rId23"/>
  </p:sldIdLst>
  <p:sldSz cx="12192000" cy="6858000"/>
  <p:notesSz cx="6858000" cy="9144000"/>
  <p:custShowLst>
    <p:custShow name="自定义放映 1" id="0">
      <p:sldLst>
        <p:sld r:id="rId3"/>
        <p:sld r:id="rId5"/>
        <p:sld r:id="rId6"/>
        <p:sld r:id="rId7"/>
        <p:sld r:id="rId8"/>
        <p:sld r:id="rId9"/>
        <p:sld r:id="rId10"/>
        <p:sld r:id="rId11"/>
        <p:sld r:id="rId12"/>
        <p:sld r:id="rId23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</p:sldLst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5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 advClick="0" advTm="20000"/>
    </mc:Choice>
    <mc:Fallback>
      <p:transition advClick="0" advTm="20000"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4.xml"/><Relationship Id="rId5" Type="http://schemas.openxmlformats.org/officeDocument/2006/relationships/image" Target="../media/image1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语法帮</a:t>
            </a:r>
            <a:r>
              <a:rPr lang="en-US" altLang="zh-CN"/>
              <a:t>APP</a:t>
            </a:r>
            <a:r>
              <a:rPr lang="zh-CN" altLang="en-US"/>
              <a:t>项目展示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何畅 </a:t>
            </a:r>
            <a:r>
              <a:rPr lang="en-US" altLang="zh-CN"/>
              <a:t>171013018</a:t>
            </a:r>
            <a:endParaRPr lang="en-US" altLang="zh-CN"/>
          </a:p>
        </p:txBody>
      </p:sp>
      <p:pic>
        <p:nvPicPr>
          <p:cNvPr id="4" name="ppt讲解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425" y="6080125"/>
            <a:ext cx="412750" cy="412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</a:t>
            </a:r>
            <a:r>
              <a:t>原型展示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90725" y="1079500"/>
            <a:ext cx="3345180" cy="557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75" y="864870"/>
            <a:ext cx="3860800" cy="5797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635200"/>
            <a:ext cx="10852237" cy="648000"/>
          </a:xfrm>
        </p:spPr>
        <p:txBody>
          <a:bodyPr/>
          <a:p>
            <a:r>
              <a:rPr lang="en-US" altLang="zh-CN">
                <a:sym typeface="+mn-ea"/>
              </a:rPr>
              <a:t>APP</a:t>
            </a:r>
            <a:r>
              <a:rPr>
                <a:sym typeface="+mn-ea"/>
              </a:rPr>
              <a:t>原型展示</a:t>
            </a:r>
            <a:br>
              <a:rPr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5150" y="1016000"/>
            <a:ext cx="3478530" cy="5683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939800"/>
            <a:ext cx="3683000" cy="5759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95500"/>
            <a:ext cx="10852237" cy="648000"/>
          </a:xfrm>
        </p:spPr>
        <p:txBody>
          <a:bodyPr/>
          <a:p>
            <a:r>
              <a:rPr lang="en-US" altLang="zh-CN">
                <a:sym typeface="+mn-ea"/>
              </a:rPr>
              <a:t>APP</a:t>
            </a:r>
            <a:r>
              <a:rPr>
                <a:sym typeface="+mn-ea"/>
              </a:rPr>
              <a:t>原型展示</a:t>
            </a:r>
            <a:br>
              <a:rPr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8955" y="1079500"/>
            <a:ext cx="3474720" cy="5685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036955"/>
            <a:ext cx="3530600" cy="5727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3555" y="1079500"/>
            <a:ext cx="3537585" cy="5694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989330"/>
            <a:ext cx="3492500" cy="5784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API的比较与调用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400"/>
              <a:t>用户需求：拍照后将照片中的文字转化为文本</a:t>
            </a:r>
            <a:endParaRPr sz="2400"/>
          </a:p>
          <a:p>
            <a:r>
              <a:rPr sz="2400" b="1"/>
              <a:t>使用</a:t>
            </a:r>
            <a:r>
              <a:rPr lang="en-US" altLang="zh-CN" sz="2400" b="1"/>
              <a:t>api</a:t>
            </a:r>
            <a:r>
              <a:rPr sz="2400" b="1"/>
              <a:t>：通用文字识别api</a:t>
            </a:r>
            <a:endParaRPr sz="2400" b="1"/>
          </a:p>
          <a:p>
            <a:r>
              <a:rPr sz="2400"/>
              <a:t>重要程度：重要</a:t>
            </a:r>
            <a:endParaRPr sz="2400"/>
          </a:p>
          <a:p>
            <a:r>
              <a:rPr sz="2400"/>
              <a:t>接口描述：使用通用文字识别技术，实现拍照文字识别、相册图片文字识别和截图文字识别，可应用于搜索、书摘、笔记、翻译等移动应用中，方便用户进行文本的提取或录入，有效提升产品易用性和用户使用体验</a:t>
            </a:r>
            <a:endParaRPr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622500"/>
            <a:ext cx="10852237" cy="648000"/>
          </a:xfrm>
        </p:spPr>
        <p:txBody>
          <a:bodyPr/>
          <a:p>
            <a:r>
              <a:rPr>
                <a:sym typeface="+mn-ea"/>
              </a:rPr>
              <a:t>API的比较与调用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400">
                <a:sym typeface="+mn-ea"/>
              </a:rPr>
              <a:t>用户需求：查找文章中的语法错误	</a:t>
            </a:r>
            <a:endParaRPr sz="2400">
              <a:sym typeface="+mn-ea"/>
            </a:endParaRPr>
          </a:p>
          <a:p>
            <a:r>
              <a:rPr sz="2400" b="1">
                <a:sym typeface="+mn-ea"/>
              </a:rPr>
              <a:t>使用</a:t>
            </a:r>
            <a:r>
              <a:rPr lang="en-US" altLang="zh-CN" sz="2400" b="1">
                <a:sym typeface="+mn-ea"/>
              </a:rPr>
              <a:t>api</a:t>
            </a:r>
            <a:r>
              <a:rPr sz="2400" b="1">
                <a:sym typeface="+mn-ea"/>
              </a:rPr>
              <a:t>：文本纠错api</a:t>
            </a:r>
            <a:endParaRPr sz="2400" b="1">
              <a:sym typeface="+mn-ea"/>
            </a:endParaRPr>
          </a:p>
          <a:p>
            <a:r>
              <a:rPr sz="2400">
                <a:sym typeface="+mn-ea"/>
              </a:rPr>
              <a:t>重要程度：重要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接口描述：在内容写作平台上内嵌纠错模块，可在作者写作时自动检查并提示错别字情况。从而降低因疏忽导致的错误表述，有效提升作者的文章写作质量，同时给用户更好的阅读体验</a:t>
            </a:r>
            <a:endParaRPr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API</a:t>
            </a:r>
            <a:r>
              <a:t>的比较和调用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400">
                <a:sym typeface="+mn-ea"/>
              </a:rPr>
              <a:t>用户需求：语句、词语翻译</a:t>
            </a:r>
            <a:endParaRPr sz="2400">
              <a:sym typeface="+mn-ea"/>
            </a:endParaRPr>
          </a:p>
          <a:p>
            <a:r>
              <a:rPr sz="2400" b="1">
                <a:sym typeface="+mn-ea"/>
              </a:rPr>
              <a:t>使用</a:t>
            </a:r>
            <a:r>
              <a:rPr lang="en-US" altLang="zh-CN" sz="2400" b="1">
                <a:sym typeface="+mn-ea"/>
              </a:rPr>
              <a:t>api</a:t>
            </a:r>
            <a:r>
              <a:rPr sz="2400" b="1">
                <a:sym typeface="+mn-ea"/>
              </a:rPr>
              <a:t>：文本翻译api</a:t>
            </a:r>
            <a:endParaRPr sz="2400" b="1">
              <a:sym typeface="+mn-ea"/>
            </a:endParaRPr>
          </a:p>
          <a:p>
            <a:r>
              <a:rPr sz="2400">
                <a:sym typeface="+mn-ea"/>
              </a:rPr>
              <a:t>重要程度：次重要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接口描述：文本翻译 API 是一种神经网络机器翻译服务，开发人员可以轻松地将其集成到自己的应用程序网站、工具或任何需要多语言支持的解决方案，例如网站本地化、电子商务、客户支持、消息处理应用程序、内部沟通等等。</a:t>
            </a:r>
            <a:endParaRPr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16100"/>
            <a:ext cx="10852237" cy="648000"/>
          </a:xfrm>
        </p:spPr>
        <p:txBody>
          <a:bodyPr/>
          <a:p>
            <a:r>
              <a:rPr lang="en-US" altLang="zh-CN"/>
              <a:t>API</a:t>
            </a:r>
            <a:r>
              <a:t>价格对比（文字识别</a:t>
            </a:r>
            <a:r>
              <a:rPr lang="en-US" altLang="zh-CN"/>
              <a:t>api</a:t>
            </a:r>
            <a: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0" y="711200"/>
            <a:ext cx="8255635" cy="3194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3486785"/>
            <a:ext cx="7054850" cy="31451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API</a:t>
            </a:r>
            <a:r>
              <a:t>价格对比（文本纠错</a:t>
            </a:r>
            <a:r>
              <a:rPr lang="en-US" altLang="zh-CN"/>
              <a:t>api</a:t>
            </a:r>
            <a:r>
              <a:t>）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2790" y="1454150"/>
            <a:ext cx="5645150" cy="4724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API</a:t>
            </a:r>
            <a:r>
              <a:t>价格对比（翻译功能</a:t>
            </a:r>
            <a:r>
              <a:t>）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560" y="2009775"/>
            <a:ext cx="5132070" cy="397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925" y="2576830"/>
            <a:ext cx="6229350" cy="2838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当下社会科技正在飞速地进步，各种人工智能被越来越广泛地运用在我们生活中的不同领域。而当下教育行业也开始出现了各种智能设备的身影，它们帮助老师更好的进行传道授业解惑的教学，也帮助着学生更好的理解所要学习的知识。尤其是文科类的老师，常常要面对大量的文字作业，久了难免会疲于批改。那么是否有一款app能够自动识别文字作品中的错别字，尽可能地减少文字作品检查起来的难度呢？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3090" y="3408680"/>
            <a:ext cx="4367530" cy="32759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API代码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397"/>
          <a:stretch>
            <a:fillRect/>
          </a:stretch>
        </p:blipFill>
        <p:spPr>
          <a:xfrm>
            <a:off x="746125" y="1232535"/>
            <a:ext cx="5379720" cy="5041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1232535"/>
            <a:ext cx="5067300" cy="2978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978100"/>
            <a:ext cx="10852237" cy="648000"/>
          </a:xfrm>
        </p:spPr>
        <p:txBody>
          <a:bodyPr/>
          <a:p>
            <a:r>
              <a:rPr lang="zh-CN" altLang="en-US"/>
              <a:t>加值宣言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2146900"/>
            <a:ext cx="10852237" cy="5041355"/>
          </a:xfrm>
        </p:spPr>
        <p:txBody>
          <a:bodyPr/>
          <a:p>
            <a:r>
              <a:rPr lang="zh-CN" altLang="en-US" sz="2400"/>
              <a:t>通过百度通用文字识别api和AZURE语音服务api中的语音转文本功能帮助用户实现拍照或录音取字，调用百度文本纠错api帮助用户将语句录入后自动检查文章的错别字。尽可能减少用户在查找文章错别字时花费的时间与精力。还运用了AZURE的文本翻译api，帮助用户解决切换app复制翻译的过程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689300"/>
            <a:ext cx="10852237" cy="648000"/>
          </a:xfrm>
        </p:spPr>
        <p:txBody>
          <a:bodyPr/>
          <a:p>
            <a:r>
              <a:rPr lang="zh-CN" altLang="en-US"/>
              <a:t>目的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2527900"/>
            <a:ext cx="10852237" cy="5041355"/>
          </a:xfrm>
        </p:spPr>
        <p:txBody>
          <a:bodyPr/>
          <a:p>
            <a:r>
              <a:rPr lang="zh-CN" altLang="en-US" sz="2800"/>
              <a:t>让老师不再花费太多精力，让学生更好地写出语句通顺的文章。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帮助文职人员减轻工作负担，帮助用户随时随地拍照取字翻译纠错一条龙。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155900"/>
            <a:ext cx="10852237" cy="648000"/>
          </a:xfrm>
        </p:spPr>
        <p:txBody>
          <a:bodyPr/>
          <a:p>
            <a:r>
              <a:rPr lang="zh-CN" altLang="en-US"/>
              <a:t>核心价值（最小可行性产品）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2400900"/>
            <a:ext cx="10852237" cy="5041355"/>
          </a:xfrm>
        </p:spPr>
        <p:txBody>
          <a:bodyPr/>
          <a:p>
            <a:r>
              <a:rPr lang="zh-CN" altLang="en-US" sz="2600" b="1"/>
              <a:t>文字识别</a:t>
            </a:r>
            <a:r>
              <a:rPr lang="zh-CN" altLang="en-US" sz="2600"/>
              <a:t>：完成将图片中的文字进行检测并转化录入进移动端中。</a:t>
            </a:r>
            <a:endParaRPr lang="zh-CN" altLang="en-US" sz="2600"/>
          </a:p>
          <a:p>
            <a:endParaRPr lang="zh-CN" altLang="en-US" sz="2600"/>
          </a:p>
          <a:p>
            <a:r>
              <a:rPr lang="zh-CN" altLang="en-US" sz="2600" b="1"/>
              <a:t>基础语法纠错</a:t>
            </a:r>
            <a:r>
              <a:rPr lang="zh-CN" altLang="en-US" sz="2600"/>
              <a:t>：完成对文章中的字句用法进行检测，并将检查出的语法错误反馈给用户。</a:t>
            </a:r>
            <a:endParaRPr lang="zh-CN" altLang="en-US" sz="26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359100"/>
            <a:ext cx="10852237" cy="648000"/>
          </a:xfrm>
        </p:spPr>
        <p:txBody>
          <a:bodyPr/>
          <a:p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2108800"/>
            <a:ext cx="10852237" cy="5041355"/>
          </a:xfrm>
        </p:spPr>
        <p:txBody>
          <a:bodyPr/>
          <a:p>
            <a:r>
              <a:rPr lang="zh-CN" altLang="en-US" sz="2800"/>
              <a:t>需要花费大量精力批改学生文字作业的老师</a:t>
            </a:r>
            <a:endParaRPr lang="zh-CN" altLang="en-US" sz="2800"/>
          </a:p>
          <a:p>
            <a:r>
              <a:rPr lang="zh-CN" altLang="en-US" sz="2800"/>
              <a:t>文字组织能力还稍有欠缺的学生党</a:t>
            </a:r>
            <a:endParaRPr lang="zh-CN" altLang="en-US" sz="2800"/>
          </a:p>
          <a:p>
            <a:r>
              <a:rPr lang="zh-CN" altLang="en-US" sz="2800"/>
              <a:t>工作中需要写文件的文职人员、文字工作者</a:t>
            </a:r>
            <a:endParaRPr lang="zh-CN" altLang="en-US" sz="2800"/>
          </a:p>
          <a:p>
            <a:r>
              <a:rPr lang="zh-CN" altLang="en-US" sz="2800"/>
              <a:t>日常需要拍照取字翻译的用户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用户痛点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场景一：老师看着一大摞还未批改的作文发愁。</a:t>
            </a:r>
            <a:endParaRPr lang="zh-CN" altLang="en-US" sz="2800"/>
          </a:p>
          <a:p>
            <a:r>
              <a:rPr lang="zh-CN" altLang="en-US" sz="2800"/>
              <a:t>场景二：学生看着自己语句不通的文章发愁。</a:t>
            </a:r>
            <a:endParaRPr lang="zh-CN" altLang="en-US" sz="2800"/>
          </a:p>
          <a:p>
            <a:r>
              <a:rPr lang="zh-CN" altLang="en-US" sz="2800"/>
              <a:t>场景三：办公室职员一次次地检查自己文件的语法错误，生怕被老板扣工资。</a:t>
            </a:r>
            <a:endParaRPr lang="zh-CN" altLang="en-US" sz="2800"/>
          </a:p>
          <a:p>
            <a:r>
              <a:rPr lang="zh-CN" altLang="en-US" sz="2800"/>
              <a:t>场景四：看见一串外语（英、法、俄、西、葡、德、意、日、韩），想输入进手机后翻译，却发现自己没有相应的输入法导致无法录入。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168600"/>
            <a:ext cx="10852237" cy="648000"/>
          </a:xfrm>
        </p:spPr>
        <p:txBody>
          <a:bodyPr/>
          <a:p>
            <a:r>
              <a:rPr lang="zh-CN" altLang="en-US"/>
              <a:t>人工智能概率性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2337400"/>
            <a:ext cx="10852237" cy="5041355"/>
          </a:xfrm>
        </p:spPr>
        <p:txBody>
          <a:bodyPr/>
          <a:p>
            <a:r>
              <a:rPr lang="zh-CN" altLang="en-US" sz="2800" b="1"/>
              <a:t>文字识别出现错误</a:t>
            </a:r>
            <a:r>
              <a:rPr lang="zh-CN" altLang="en-US" sz="2800"/>
              <a:t>： 有可能出现用户上传的图片有些许模糊，识别图中文字时失败，或者识别错误。</a:t>
            </a:r>
            <a:endParaRPr lang="zh-CN" altLang="en-US" sz="2800"/>
          </a:p>
          <a:p>
            <a:r>
              <a:rPr lang="zh-CN" altLang="en-US" sz="2800" b="1"/>
              <a:t>语法纠错</a:t>
            </a:r>
            <a:r>
              <a:rPr lang="zh-CN" altLang="en-US" sz="2800"/>
              <a:t>： 有可能用户所上传的文章中使用了一些歇后语、俚语、文言文等非通俗语言，导致语法纠错时无法识别。或者出现差错。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需求列表与人工智能API加值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场景一：工作了一天回到家的语文老师还有一摞学生的阅读理解要批改。忙完自己的事已经已经夜深，老师打开了app，将学生的文章拍照录入，并将其都录入进手机里。第二天上班的地铁上，老师打开了手机中昨晚录入的学生作业一一查看，并及时记录下了同学们出错最多的题目。</a:t>
            </a:r>
            <a:endParaRPr lang="zh-CN" altLang="en-US" sz="2000"/>
          </a:p>
          <a:p>
            <a:r>
              <a:rPr lang="zh-CN" altLang="en-US" sz="2000"/>
              <a:t>场景二：小明在看书的时候，在书中出现了一句葡萄牙语，小明很想知道这句话是什么意思，他掏出手机却发现自己不会打葡萄牙语。他邪魅一笑，打开了“语法帮app”，选中了拍照功能，将那句葡萄牙语拍了下来，瞬间手机屏幕上就出现了那句话，他点击句子后出现的“翻译”按钮，成功将葡萄牙语翻译成了中文。</a:t>
            </a:r>
            <a:endParaRPr lang="zh-CN" altLang="en-US" sz="2000"/>
          </a:p>
          <a:p>
            <a:r>
              <a:rPr lang="zh-CN" altLang="en-US" sz="2000"/>
              <a:t>场景三：小明工作时需要写大量的文档，他又有一些粗心马虎，常常出现因文档中的语法错误而被扣工资的现象。那天，他打开了语法帮app，将写好的文档上传，app自动为他检测出了文档中的语法错误。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1681</Words>
  <Application>WPS 演示</Application>
  <PresentationFormat>宽屏</PresentationFormat>
  <Paragraphs>83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  <vt:variant>
        <vt:lpstr>自定义放映</vt:lpstr>
      </vt:variant>
      <vt:variant>
        <vt:i4>1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Arial Unicode MS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何畅2333</cp:lastModifiedBy>
  <cp:revision>28</cp:revision>
  <dcterms:created xsi:type="dcterms:W3CDTF">2019-06-19T02:08:00Z</dcterms:created>
  <dcterms:modified xsi:type="dcterms:W3CDTF">2020-01-09T18:23:52Z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